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3DB"/>
    <a:srgbClr val="2D7451"/>
    <a:srgbClr val="257E9F"/>
    <a:srgbClr val="196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386367"/>
            <a:ext cx="9440214" cy="1184856"/>
            <a:chOff x="0" y="412124"/>
            <a:chExt cx="9440214" cy="1184856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412124"/>
              <a:ext cx="9440214" cy="11848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412124"/>
              <a:ext cx="528034" cy="118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16" y="518138"/>
            <a:ext cx="9144000" cy="921309"/>
          </a:xfrm>
        </p:spPr>
        <p:txBody>
          <a:bodyPr anchor="b">
            <a:normAutofit/>
          </a:bodyPr>
          <a:lstStyle>
            <a:lvl1pPr algn="l">
              <a:defRPr sz="5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16" y="1690114"/>
            <a:ext cx="5525036" cy="41617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9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4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96DD0">
                  <a:shade val="30000"/>
                  <a:satMod val="115000"/>
                </a:srgbClr>
              </a:gs>
              <a:gs pos="42000">
                <a:srgbClr val="196DD0">
                  <a:shade val="67500"/>
                  <a:satMod val="115000"/>
                </a:srgbClr>
              </a:gs>
              <a:gs pos="100000">
                <a:srgbClr val="2D7451"/>
              </a:gs>
              <a:gs pos="76000">
                <a:srgbClr val="196DD0">
                  <a:shade val="100000"/>
                  <a:satMod val="115000"/>
                </a:srgb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3475406"/>
            <a:ext cx="10329507" cy="1184856"/>
            <a:chOff x="-889293" y="412124"/>
            <a:chExt cx="10329507" cy="1184856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0" y="412124"/>
              <a:ext cx="9440214" cy="118485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889293" y="412124"/>
              <a:ext cx="1417327" cy="118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97" y="13483"/>
            <a:ext cx="6923803" cy="38465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573194"/>
            <a:ext cx="10515600" cy="989281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58049"/>
            <a:ext cx="10515600" cy="53140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2B10367B-A918-4F2C-8CF6-B50D65A7372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CC06C-1D7B-4084-9539-291ACA62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0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6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9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2" b="68686"/>
          <a:stretch/>
        </p:blipFill>
        <p:spPr>
          <a:xfrm>
            <a:off x="838200" y="-496"/>
            <a:ext cx="11353800" cy="132111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6217920"/>
            <a:ext cx="12191999" cy="640080"/>
          </a:xfrm>
          <a:prstGeom prst="rect">
            <a:avLst/>
          </a:prstGeom>
          <a:solidFill>
            <a:srgbClr val="0C63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9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2B10367B-A918-4F2C-8CF6-B50D65A7372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F40CC06C-1D7B-4084-9539-291ACA62BA7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" y="0"/>
            <a:ext cx="838201" cy="6858000"/>
            <a:chOff x="1" y="0"/>
            <a:chExt cx="838201" cy="68580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40"/>
            <a:stretch/>
          </p:blipFill>
          <p:spPr>
            <a:xfrm rot="16200000">
              <a:off x="-882161" y="882163"/>
              <a:ext cx="2602526" cy="838200"/>
            </a:xfrm>
            <a:prstGeom prst="rect">
              <a:avLst/>
            </a:prstGeom>
            <a:effectLst/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40"/>
            <a:stretch/>
          </p:blipFill>
          <p:spPr>
            <a:xfrm rot="16200000">
              <a:off x="-882161" y="3484689"/>
              <a:ext cx="2602526" cy="838200"/>
            </a:xfrm>
            <a:prstGeom prst="rect">
              <a:avLst/>
            </a:prstGeom>
            <a:effectLst/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340"/>
            <a:stretch/>
          </p:blipFill>
          <p:spPr>
            <a:xfrm rot="16200000">
              <a:off x="-882162" y="5137637"/>
              <a:ext cx="2602526" cy="8382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05077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0367B-A918-4F2C-8CF6-B50D65A73721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CC06C-1D7B-4084-9539-291ACA62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Wi-Fi Radio FEM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1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C21D-FF3C-4821-A842-6B524DB7FC80}" type="datetime1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Spreading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6290-C1F3-405E-9FA2-AE458911A456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World’s Smallest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10" y="1524220"/>
            <a:ext cx="8513898" cy="42998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1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802.11b/g PA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D959-8774-4821-943F-399E07CBA5BB}" type="datetime1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NatTel Microsystems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CB1C-6213-4757-989C-62BEDE92B4D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15" descr="RTPB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48671"/>
            <a:ext cx="6858000" cy="349567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802.11b/g LNA &amp; SPDT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D959-8774-4821-943F-399E07CBA5BB}" type="datetime1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NatTel Microsystems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CB1C-6213-4757-989C-62BEDE92B4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LNASC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76734"/>
            <a:ext cx="4546055" cy="36513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SWSCH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2076734"/>
            <a:ext cx="3480002" cy="220866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802.11b/g RFE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D959-8774-4821-943F-399E07CBA5BB}" type="datetime1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NatTel Microsystems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CB1C-6213-4757-989C-62BEDE92B4D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9" descr="RTF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5784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PA Breakout in QFN Package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50" y="1522294"/>
            <a:ext cx="3611245" cy="38379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r="1034"/>
          <a:stretch/>
        </p:blipFill>
        <p:spPr bwMode="auto">
          <a:xfrm>
            <a:off x="5162970" y="1348758"/>
            <a:ext cx="2735213" cy="2399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50" y="3861053"/>
            <a:ext cx="3238266" cy="22429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350" y="5403389"/>
            <a:ext cx="239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Wi-Fi PA with Package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88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Board for Testing</a:t>
            </a:r>
            <a:endParaRPr lang="en-US" dirty="0"/>
          </a:p>
        </p:txBody>
      </p:sp>
      <p:pic>
        <p:nvPicPr>
          <p:cNvPr id="3" name="Picture 6" descr="RTF001b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6310" y="1884541"/>
            <a:ext cx="3739380" cy="349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69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SI.potx" id="{060942D5-0BE5-4C74-905A-D578BC04BC9F}" vid="{2C272D2E-96C3-4266-A318-F84C7DC4AF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VLSI</Template>
  <TotalTime>10</TotalTime>
  <Words>50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Overview of Wi-Fi Radio FEM</vt:lpstr>
      <vt:lpstr>World’s Smallest</vt:lpstr>
      <vt:lpstr>IEEE 802.11b/g PA</vt:lpstr>
      <vt:lpstr>IEEE 802.11b/g LNA &amp; SPDT</vt:lpstr>
      <vt:lpstr>IEEE 802.11b/g RFE</vt:lpstr>
      <vt:lpstr>Wi-Fi PA Breakout in QFN Package</vt:lpstr>
      <vt:lpstr>Evaluation Board for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Wi-Fi Radio FEM</dc:title>
  <dc:creator>Anurag Nigam</dc:creator>
  <cp:lastModifiedBy>Anurag Nigam</cp:lastModifiedBy>
  <cp:revision>2</cp:revision>
  <dcterms:created xsi:type="dcterms:W3CDTF">2016-10-18T19:07:08Z</dcterms:created>
  <dcterms:modified xsi:type="dcterms:W3CDTF">2016-10-18T19:17:21Z</dcterms:modified>
</cp:coreProperties>
</file>